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9/15/2021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9/15/2021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9/15/2021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9/15/2021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9/15/2021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ttrockstars.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schools/primaryhistory/ancient_greeks/"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greece.org/gr-lessons/gr-english/Gif/script.gi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FF0D-E72F-43FF-8983-1C888B933598}"/>
              </a:ext>
            </a:extLst>
          </p:cNvPr>
          <p:cNvSpPr>
            <a:spLocks noGrp="1"/>
          </p:cNvSpPr>
          <p:nvPr>
            <p:ph type="ctrTitle"/>
          </p:nvPr>
        </p:nvSpPr>
        <p:spPr/>
        <p:txBody>
          <a:bodyPr/>
          <a:lstStyle/>
          <a:p>
            <a:r>
              <a:rPr lang="en-GB" dirty="0"/>
              <a:t>Year 4 Parent meeting </a:t>
            </a:r>
          </a:p>
        </p:txBody>
      </p:sp>
      <p:sp>
        <p:nvSpPr>
          <p:cNvPr id="3" name="Subtitle 2">
            <a:extLst>
              <a:ext uri="{FF2B5EF4-FFF2-40B4-BE49-F238E27FC236}">
                <a16:creationId xmlns:a16="http://schemas.microsoft.com/office/drawing/2014/main" id="{6F9BEBDE-A40C-4E8B-8B84-9D5575AA5624}"/>
              </a:ext>
            </a:extLst>
          </p:cNvPr>
          <p:cNvSpPr>
            <a:spLocks noGrp="1"/>
          </p:cNvSpPr>
          <p:nvPr>
            <p:ph type="subTitle" idx="1"/>
          </p:nvPr>
        </p:nvSpPr>
        <p:spPr/>
        <p:txBody>
          <a:bodyPr>
            <a:normAutofit fontScale="92500" lnSpcReduction="10000"/>
          </a:bodyPr>
          <a:lstStyle/>
          <a:p>
            <a:r>
              <a:rPr lang="en-GB" sz="2800" dirty="0"/>
              <a:t>15.09.21</a:t>
            </a:r>
          </a:p>
        </p:txBody>
      </p:sp>
    </p:spTree>
    <p:extLst>
      <p:ext uri="{BB962C8B-B14F-4D97-AF65-F5344CB8AC3E}">
        <p14:creationId xmlns:p14="http://schemas.microsoft.com/office/powerpoint/2010/main" val="70164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DC66-419D-4B57-836C-EC86AA4F5256}"/>
              </a:ext>
            </a:extLst>
          </p:cNvPr>
          <p:cNvSpPr>
            <a:spLocks noGrp="1"/>
          </p:cNvSpPr>
          <p:nvPr>
            <p:ph type="ctrTitle"/>
          </p:nvPr>
        </p:nvSpPr>
        <p:spPr>
          <a:xfrm>
            <a:off x="1717491" y="1380055"/>
            <a:ext cx="9068586" cy="719670"/>
          </a:xfrm>
        </p:spPr>
        <p:txBody>
          <a:bodyPr/>
          <a:lstStyle/>
          <a:p>
            <a:r>
              <a:rPr lang="en-GB" sz="3200" dirty="0"/>
              <a:t>Reading expectations</a:t>
            </a:r>
          </a:p>
        </p:txBody>
      </p:sp>
      <p:sp>
        <p:nvSpPr>
          <p:cNvPr id="3" name="Subtitle 2">
            <a:extLst>
              <a:ext uri="{FF2B5EF4-FFF2-40B4-BE49-F238E27FC236}">
                <a16:creationId xmlns:a16="http://schemas.microsoft.com/office/drawing/2014/main" id="{E22E229D-E42A-477F-B4E9-8E21E60F676B}"/>
              </a:ext>
            </a:extLst>
          </p:cNvPr>
          <p:cNvSpPr>
            <a:spLocks noGrp="1"/>
          </p:cNvSpPr>
          <p:nvPr>
            <p:ph type="subTitle" idx="1"/>
          </p:nvPr>
        </p:nvSpPr>
        <p:spPr>
          <a:xfrm>
            <a:off x="1560576" y="2212614"/>
            <a:ext cx="9070848" cy="2545662"/>
          </a:xfrm>
        </p:spPr>
        <p:txBody>
          <a:bodyPr>
            <a:normAutofit/>
          </a:bodyPr>
          <a:lstStyle/>
          <a:p>
            <a:pPr marL="457200" indent="-457200">
              <a:buFont typeface="Arial" panose="020B0604020202020204" pitchFamily="34" charset="0"/>
              <a:buChar char="•"/>
            </a:pPr>
            <a:r>
              <a:rPr lang="en-GB" sz="2800" dirty="0"/>
              <a:t>Book bags will be sent home every day </a:t>
            </a:r>
            <a:br>
              <a:rPr lang="en-GB" sz="2800" dirty="0"/>
            </a:br>
            <a:r>
              <a:rPr lang="en-GB" sz="2800" dirty="0"/>
              <a:t>and will be changed on a Monday and a Thursday.</a:t>
            </a:r>
          </a:p>
          <a:p>
            <a:pPr marL="457200" indent="-457200">
              <a:buFont typeface="Arial" panose="020B0604020202020204" pitchFamily="34" charset="0"/>
              <a:buChar char="•"/>
            </a:pPr>
            <a:r>
              <a:rPr lang="en-GB" sz="2800" dirty="0"/>
              <a:t>Please read with your children </a:t>
            </a:r>
            <a:r>
              <a:rPr lang="en-GB" sz="2800"/>
              <a:t>at home. </a:t>
            </a:r>
            <a:endParaRPr lang="en-GB" sz="2800" b="1" u="sng" dirty="0"/>
          </a:p>
        </p:txBody>
      </p:sp>
    </p:spTree>
    <p:extLst>
      <p:ext uri="{BB962C8B-B14F-4D97-AF65-F5344CB8AC3E}">
        <p14:creationId xmlns:p14="http://schemas.microsoft.com/office/powerpoint/2010/main" val="1265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F67604-4FBA-4990-B572-3534C8A0BF84}"/>
              </a:ext>
            </a:extLst>
          </p:cNvPr>
          <p:cNvPicPr>
            <a:picLocks noChangeAspect="1"/>
          </p:cNvPicPr>
          <p:nvPr/>
        </p:nvPicPr>
        <p:blipFill>
          <a:blip r:embed="rId2"/>
          <a:stretch>
            <a:fillRect/>
          </a:stretch>
        </p:blipFill>
        <p:spPr>
          <a:xfrm>
            <a:off x="1292369" y="220652"/>
            <a:ext cx="8816365" cy="6416696"/>
          </a:xfrm>
          <a:prstGeom prst="rect">
            <a:avLst/>
          </a:prstGeom>
        </p:spPr>
      </p:pic>
    </p:spTree>
    <p:extLst>
      <p:ext uri="{BB962C8B-B14F-4D97-AF65-F5344CB8AC3E}">
        <p14:creationId xmlns:p14="http://schemas.microsoft.com/office/powerpoint/2010/main" val="120946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251B-E585-4D0B-A09B-0997906243D0}"/>
              </a:ext>
            </a:extLst>
          </p:cNvPr>
          <p:cNvSpPr>
            <a:spLocks noGrp="1"/>
          </p:cNvSpPr>
          <p:nvPr>
            <p:ph type="title"/>
          </p:nvPr>
        </p:nvSpPr>
        <p:spPr>
          <a:xfrm>
            <a:off x="1563623" y="1416975"/>
            <a:ext cx="9070848" cy="457200"/>
          </a:xfrm>
        </p:spPr>
        <p:txBody>
          <a:bodyPr/>
          <a:lstStyle/>
          <a:p>
            <a:r>
              <a:rPr lang="en-GB" sz="4400" dirty="0"/>
              <a:t>Homework </a:t>
            </a:r>
          </a:p>
        </p:txBody>
      </p:sp>
      <p:sp>
        <p:nvSpPr>
          <p:cNvPr id="3" name="Text Placeholder 2">
            <a:extLst>
              <a:ext uri="{FF2B5EF4-FFF2-40B4-BE49-F238E27FC236}">
                <a16:creationId xmlns:a16="http://schemas.microsoft.com/office/drawing/2014/main" id="{79DC0B2A-2D6D-4B5F-9B01-A24648FBD34C}"/>
              </a:ext>
            </a:extLst>
          </p:cNvPr>
          <p:cNvSpPr>
            <a:spLocks noGrp="1"/>
          </p:cNvSpPr>
          <p:nvPr>
            <p:ph type="body" idx="1"/>
          </p:nvPr>
        </p:nvSpPr>
        <p:spPr>
          <a:xfrm>
            <a:off x="1563624" y="2122311"/>
            <a:ext cx="9070848" cy="3465689"/>
          </a:xfrm>
        </p:spPr>
        <p:txBody>
          <a:bodyPr>
            <a:normAutofit fontScale="92500"/>
          </a:bodyPr>
          <a:lstStyle/>
          <a:p>
            <a:pPr marL="342900" indent="-342900">
              <a:buFont typeface="Arial" panose="020B0604020202020204" pitchFamily="34" charset="0"/>
              <a:buChar char="•"/>
            </a:pPr>
            <a:r>
              <a:rPr lang="en-GB" sz="2400" dirty="0"/>
              <a:t>Every week your child will have a set of spellings to learn.</a:t>
            </a:r>
          </a:p>
          <a:p>
            <a:pPr marL="342900" indent="-342900">
              <a:buFont typeface="Arial" panose="020B0604020202020204" pitchFamily="34" charset="0"/>
              <a:buChar char="•"/>
            </a:pPr>
            <a:r>
              <a:rPr lang="en-GB" sz="2400" dirty="0"/>
              <a:t>There will be a </a:t>
            </a:r>
            <a:r>
              <a:rPr lang="en-GB" sz="2400" dirty="0" err="1"/>
              <a:t>TTRockstars</a:t>
            </a:r>
            <a:r>
              <a:rPr lang="en-GB" sz="2400" dirty="0"/>
              <a:t> tournament between the Key Stage 2 classes.</a:t>
            </a:r>
          </a:p>
          <a:p>
            <a:pPr marL="342900" indent="-342900">
              <a:buFont typeface="Arial" panose="020B0604020202020204" pitchFamily="34" charset="0"/>
              <a:buChar char="•"/>
            </a:pPr>
            <a:r>
              <a:rPr lang="en-GB" sz="2400" dirty="0">
                <a:hlinkClick r:id="rId2"/>
              </a:rPr>
              <a:t>https://ttrockstars.com/</a:t>
            </a:r>
            <a:endParaRPr lang="en-GB" sz="2400" dirty="0"/>
          </a:p>
          <a:p>
            <a:pPr marL="342900" indent="-342900">
              <a:buFont typeface="Arial" panose="020B0604020202020204" pitchFamily="34" charset="0"/>
              <a:buChar char="•"/>
            </a:pPr>
            <a:r>
              <a:rPr lang="en-GB" sz="2400" dirty="0"/>
              <a:t>A set of possible homework activities based around our topic will be available.  The children can earn 20 learning points for every piece they choose to do, (please do no more than 6)</a:t>
            </a:r>
          </a:p>
          <a:p>
            <a:pPr marL="342900" indent="-342900">
              <a:buFont typeface="Arial" panose="020B0604020202020204" pitchFamily="34" charset="0"/>
              <a:buChar char="•"/>
            </a:pPr>
            <a:r>
              <a:rPr lang="en-GB" sz="2400" dirty="0"/>
              <a:t>Seesaw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415112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06588F-A467-42E3-B40C-AE36802DD617}"/>
              </a:ext>
            </a:extLst>
          </p:cNvPr>
          <p:cNvSpPr/>
          <p:nvPr/>
        </p:nvSpPr>
        <p:spPr>
          <a:xfrm>
            <a:off x="1887523" y="1375794"/>
            <a:ext cx="4068660" cy="1761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B6049EE7-CA18-4FFF-AD12-E46D947BCA90}"/>
              </a:ext>
            </a:extLst>
          </p:cNvPr>
          <p:cNvPicPr>
            <a:picLocks noChangeAspect="1"/>
          </p:cNvPicPr>
          <p:nvPr/>
        </p:nvPicPr>
        <p:blipFill>
          <a:blip r:embed="rId2"/>
          <a:stretch>
            <a:fillRect/>
          </a:stretch>
        </p:blipFill>
        <p:spPr>
          <a:xfrm>
            <a:off x="1384183" y="184032"/>
            <a:ext cx="9303391" cy="6407125"/>
          </a:xfrm>
          <a:prstGeom prst="rect">
            <a:avLst/>
          </a:prstGeom>
        </p:spPr>
      </p:pic>
      <p:sp>
        <p:nvSpPr>
          <p:cNvPr id="4" name="TextBox 3">
            <a:extLst>
              <a:ext uri="{FF2B5EF4-FFF2-40B4-BE49-F238E27FC236}">
                <a16:creationId xmlns:a16="http://schemas.microsoft.com/office/drawing/2014/main" id="{79D3FC36-165F-4423-B356-BFD50FF8B7D4}"/>
              </a:ext>
            </a:extLst>
          </p:cNvPr>
          <p:cNvSpPr txBox="1"/>
          <p:nvPr/>
        </p:nvSpPr>
        <p:spPr>
          <a:xfrm>
            <a:off x="1744910" y="5596750"/>
            <a:ext cx="4211273" cy="1077218"/>
          </a:xfrm>
          <a:prstGeom prst="rect">
            <a:avLst/>
          </a:prstGeom>
          <a:noFill/>
        </p:spPr>
        <p:txBody>
          <a:bodyPr wrap="square" rtlCol="0">
            <a:spAutoFit/>
          </a:bodyPr>
          <a:lstStyle/>
          <a:p>
            <a:endParaRPr lang="en-GB" dirty="0"/>
          </a:p>
          <a:p>
            <a:r>
              <a:rPr lang="en-GB" dirty="0"/>
              <a:t> </a:t>
            </a:r>
            <a:r>
              <a:rPr lang="en-GB" sz="1000" dirty="0">
                <a:hlinkClick r:id="rId3"/>
              </a:rPr>
              <a:t>http://www.bbc.co.uk/schools/primaryhistory/ancient_greeks/</a:t>
            </a:r>
            <a:endParaRPr lang="en-GB" sz="1000" dirty="0"/>
          </a:p>
          <a:p>
            <a:r>
              <a:rPr lang="en-GB" sz="1000" dirty="0"/>
              <a:t> </a:t>
            </a:r>
            <a:endParaRPr lang="en-GB" dirty="0"/>
          </a:p>
          <a:p>
            <a:endParaRPr lang="en-GB" dirty="0"/>
          </a:p>
        </p:txBody>
      </p:sp>
      <p:sp>
        <p:nvSpPr>
          <p:cNvPr id="6" name="TextBox 5">
            <a:extLst>
              <a:ext uri="{FF2B5EF4-FFF2-40B4-BE49-F238E27FC236}">
                <a16:creationId xmlns:a16="http://schemas.microsoft.com/office/drawing/2014/main" id="{FFA2BC7D-0788-4B86-9C43-CCFB132DCAF1}"/>
              </a:ext>
            </a:extLst>
          </p:cNvPr>
          <p:cNvSpPr txBox="1"/>
          <p:nvPr/>
        </p:nvSpPr>
        <p:spPr>
          <a:xfrm>
            <a:off x="6316910" y="5663066"/>
            <a:ext cx="4370664" cy="815608"/>
          </a:xfrm>
          <a:prstGeom prst="rect">
            <a:avLst/>
          </a:prstGeom>
          <a:noFill/>
        </p:spPr>
        <p:txBody>
          <a:bodyPr wrap="square" rtlCol="0">
            <a:spAutoFit/>
          </a:bodyPr>
          <a:lstStyle/>
          <a:p>
            <a:endParaRPr lang="en-GB" dirty="0"/>
          </a:p>
          <a:p>
            <a:r>
              <a:rPr lang="en-GB" dirty="0"/>
              <a:t> </a:t>
            </a:r>
            <a:r>
              <a:rPr lang="en-GB" sz="1100" dirty="0">
                <a:hlinkClick r:id="rId4"/>
              </a:rPr>
              <a:t>http://www.greece.org/gr-lessons/gr-english/Gif/script.gif</a:t>
            </a:r>
            <a:endParaRPr lang="en-GB" sz="1100" dirty="0"/>
          </a:p>
          <a:p>
            <a:endParaRPr lang="en-GB" sz="1100" dirty="0"/>
          </a:p>
        </p:txBody>
      </p:sp>
    </p:spTree>
    <p:extLst>
      <p:ext uri="{BB962C8B-B14F-4D97-AF65-F5344CB8AC3E}">
        <p14:creationId xmlns:p14="http://schemas.microsoft.com/office/powerpoint/2010/main" val="355226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A4C7-0D33-468C-97A2-AC9FAFB0803A}"/>
              </a:ext>
            </a:extLst>
          </p:cNvPr>
          <p:cNvSpPr>
            <a:spLocks noGrp="1"/>
          </p:cNvSpPr>
          <p:nvPr>
            <p:ph type="title"/>
          </p:nvPr>
        </p:nvSpPr>
        <p:spPr>
          <a:xfrm>
            <a:off x="1450734" y="1315375"/>
            <a:ext cx="9070848" cy="682758"/>
          </a:xfrm>
        </p:spPr>
        <p:txBody>
          <a:bodyPr/>
          <a:lstStyle/>
          <a:p>
            <a:r>
              <a:rPr lang="en-GB" sz="4400" dirty="0"/>
              <a:t>P.E</a:t>
            </a:r>
          </a:p>
        </p:txBody>
      </p:sp>
      <p:sp>
        <p:nvSpPr>
          <p:cNvPr id="3" name="Text Placeholder 2">
            <a:extLst>
              <a:ext uri="{FF2B5EF4-FFF2-40B4-BE49-F238E27FC236}">
                <a16:creationId xmlns:a16="http://schemas.microsoft.com/office/drawing/2014/main" id="{CDD090A0-FB2A-49FB-94AA-D0EB92BAF3B0}"/>
              </a:ext>
            </a:extLst>
          </p:cNvPr>
          <p:cNvSpPr>
            <a:spLocks noGrp="1"/>
          </p:cNvSpPr>
          <p:nvPr>
            <p:ph type="body" idx="1"/>
          </p:nvPr>
        </p:nvSpPr>
        <p:spPr>
          <a:xfrm>
            <a:off x="1563624" y="2122311"/>
            <a:ext cx="9070848" cy="3016951"/>
          </a:xfrm>
        </p:spPr>
        <p:txBody>
          <a:bodyPr>
            <a:normAutofit/>
          </a:bodyPr>
          <a:lstStyle/>
          <a:p>
            <a:pPr marL="285750" indent="-285750">
              <a:buFont typeface="Arial" panose="020B0604020202020204" pitchFamily="34" charset="0"/>
              <a:buChar char="•"/>
            </a:pPr>
            <a:r>
              <a:rPr lang="en-GB" sz="3600" dirty="0"/>
              <a:t>Our PE days are MONDAY and FRIDAY</a:t>
            </a:r>
          </a:p>
          <a:p>
            <a:pPr marL="285750" indent="-285750">
              <a:buFont typeface="Arial" panose="020B0604020202020204" pitchFamily="34" charset="0"/>
              <a:buChar char="•"/>
            </a:pPr>
            <a:r>
              <a:rPr lang="en-GB" sz="3600" dirty="0"/>
              <a:t>No jewellery.</a:t>
            </a:r>
          </a:p>
          <a:p>
            <a:pPr marL="285750" indent="-285750">
              <a:buFont typeface="Arial" panose="020B0604020202020204" pitchFamily="34" charset="0"/>
              <a:buChar char="•"/>
            </a:pPr>
            <a:r>
              <a:rPr lang="en-GB" sz="3600" dirty="0"/>
              <a:t>Trainers must be brought into school.</a:t>
            </a:r>
          </a:p>
        </p:txBody>
      </p:sp>
    </p:spTree>
    <p:extLst>
      <p:ext uri="{BB962C8B-B14F-4D97-AF65-F5344CB8AC3E}">
        <p14:creationId xmlns:p14="http://schemas.microsoft.com/office/powerpoint/2010/main" val="56889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75C5-511C-427B-A65B-ABCFC5EAB611}"/>
              </a:ext>
            </a:extLst>
          </p:cNvPr>
          <p:cNvSpPr>
            <a:spLocks noGrp="1"/>
          </p:cNvSpPr>
          <p:nvPr>
            <p:ph type="title"/>
          </p:nvPr>
        </p:nvSpPr>
        <p:spPr>
          <a:xfrm>
            <a:off x="1560576" y="1075491"/>
            <a:ext cx="9070848" cy="1100447"/>
          </a:xfrm>
        </p:spPr>
        <p:txBody>
          <a:bodyPr/>
          <a:lstStyle/>
          <a:p>
            <a:r>
              <a:rPr lang="en-GB" sz="4000" dirty="0"/>
              <a:t>Reminders</a:t>
            </a:r>
          </a:p>
        </p:txBody>
      </p:sp>
      <p:sp>
        <p:nvSpPr>
          <p:cNvPr id="3" name="Text Placeholder 2">
            <a:extLst>
              <a:ext uri="{FF2B5EF4-FFF2-40B4-BE49-F238E27FC236}">
                <a16:creationId xmlns:a16="http://schemas.microsoft.com/office/drawing/2014/main" id="{20D9E84A-B297-45FB-9385-5E0856871CA5}"/>
              </a:ext>
            </a:extLst>
          </p:cNvPr>
          <p:cNvSpPr>
            <a:spLocks noGrp="1"/>
          </p:cNvSpPr>
          <p:nvPr>
            <p:ph type="body" idx="1"/>
          </p:nvPr>
        </p:nvSpPr>
        <p:spPr>
          <a:xfrm>
            <a:off x="1563624" y="2175938"/>
            <a:ext cx="9070848" cy="2963324"/>
          </a:xfrm>
        </p:spPr>
        <p:txBody>
          <a:bodyPr>
            <a:normAutofit/>
          </a:bodyPr>
          <a:lstStyle/>
          <a:p>
            <a:pPr marL="571500" indent="-571500">
              <a:buFont typeface="Arial" panose="020B0604020202020204" pitchFamily="34" charset="0"/>
              <a:buChar char="•"/>
            </a:pPr>
            <a:r>
              <a:rPr lang="en-GB" sz="3600" dirty="0"/>
              <a:t>Ping</a:t>
            </a:r>
          </a:p>
          <a:p>
            <a:pPr marL="571500" indent="-571500">
              <a:buFont typeface="Arial" panose="020B0604020202020204" pitchFamily="34" charset="0"/>
              <a:buChar char="•"/>
            </a:pPr>
            <a:r>
              <a:rPr lang="en-GB" sz="3600" dirty="0"/>
              <a:t>School Website</a:t>
            </a:r>
          </a:p>
          <a:p>
            <a:pPr marL="571500" indent="-571500">
              <a:buFont typeface="Arial" panose="020B0604020202020204" pitchFamily="34" charset="0"/>
              <a:buChar char="•"/>
            </a:pPr>
            <a:r>
              <a:rPr lang="en-GB" sz="3600" dirty="0"/>
              <a:t>School Twitter </a:t>
            </a:r>
          </a:p>
        </p:txBody>
      </p:sp>
    </p:spTree>
    <p:extLst>
      <p:ext uri="{BB962C8B-B14F-4D97-AF65-F5344CB8AC3E}">
        <p14:creationId xmlns:p14="http://schemas.microsoft.com/office/powerpoint/2010/main" val="285892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B9FFA-3351-4DB6-832E-FFA1F5FFDCA3}"/>
              </a:ext>
            </a:extLst>
          </p:cNvPr>
          <p:cNvSpPr>
            <a:spLocks noGrp="1"/>
          </p:cNvSpPr>
          <p:nvPr>
            <p:ph type="title"/>
          </p:nvPr>
        </p:nvSpPr>
        <p:spPr>
          <a:xfrm>
            <a:off x="1755534" y="1315376"/>
            <a:ext cx="9070848" cy="750491"/>
          </a:xfrm>
        </p:spPr>
        <p:txBody>
          <a:bodyPr/>
          <a:lstStyle/>
          <a:p>
            <a:r>
              <a:rPr lang="en-GB" sz="4400" dirty="0"/>
              <a:t>Finally…</a:t>
            </a:r>
          </a:p>
        </p:txBody>
      </p:sp>
      <p:sp>
        <p:nvSpPr>
          <p:cNvPr id="3" name="Text Placeholder 2">
            <a:extLst>
              <a:ext uri="{FF2B5EF4-FFF2-40B4-BE49-F238E27FC236}">
                <a16:creationId xmlns:a16="http://schemas.microsoft.com/office/drawing/2014/main" id="{43AD0FE5-36E2-4FF7-927C-08E72B6DB846}"/>
              </a:ext>
            </a:extLst>
          </p:cNvPr>
          <p:cNvSpPr>
            <a:spLocks noGrp="1"/>
          </p:cNvSpPr>
          <p:nvPr>
            <p:ph type="body" idx="1"/>
          </p:nvPr>
        </p:nvSpPr>
        <p:spPr>
          <a:xfrm>
            <a:off x="1563624" y="2201333"/>
            <a:ext cx="9070848" cy="2937929"/>
          </a:xfrm>
        </p:spPr>
        <p:txBody>
          <a:bodyPr>
            <a:normAutofit/>
          </a:bodyPr>
          <a:lstStyle/>
          <a:p>
            <a:pPr marL="571500" indent="-571500">
              <a:buFont typeface="Arial" panose="020B0604020202020204" pitchFamily="34" charset="0"/>
              <a:buChar char="•"/>
            </a:pPr>
            <a:r>
              <a:rPr lang="en-GB" sz="4000" dirty="0"/>
              <a:t>Attendance</a:t>
            </a:r>
          </a:p>
          <a:p>
            <a:pPr marL="571500" indent="-571500">
              <a:buFont typeface="Arial" panose="020B0604020202020204" pitchFamily="34" charset="0"/>
              <a:buChar char="•"/>
            </a:pPr>
            <a:r>
              <a:rPr lang="en-GB" sz="4000" dirty="0"/>
              <a:t>Timings </a:t>
            </a:r>
          </a:p>
          <a:p>
            <a:endParaRPr lang="en-GB" sz="4000" dirty="0"/>
          </a:p>
        </p:txBody>
      </p:sp>
    </p:spTree>
    <p:extLst>
      <p:ext uri="{BB962C8B-B14F-4D97-AF65-F5344CB8AC3E}">
        <p14:creationId xmlns:p14="http://schemas.microsoft.com/office/powerpoint/2010/main" val="2216419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25</TotalTime>
  <Words>174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Garamond</vt:lpstr>
      <vt:lpstr>Savon</vt:lpstr>
      <vt:lpstr>Year 4 Parent meeting </vt:lpstr>
      <vt:lpstr>Reading expectations</vt:lpstr>
      <vt:lpstr>PowerPoint Presentation</vt:lpstr>
      <vt:lpstr>Homework </vt:lpstr>
      <vt:lpstr>PowerPoint Presentation</vt:lpstr>
      <vt:lpstr>P.E</vt:lpstr>
      <vt:lpstr>Reminders</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Parent meeting</dc:title>
  <dc:creator>McMullen, Catherine</dc:creator>
  <cp:lastModifiedBy>McMullen, Catherine</cp:lastModifiedBy>
  <cp:revision>6</cp:revision>
  <dcterms:created xsi:type="dcterms:W3CDTF">2021-09-13T14:48:00Z</dcterms:created>
  <dcterms:modified xsi:type="dcterms:W3CDTF">2021-09-15T07:06:34Z</dcterms:modified>
</cp:coreProperties>
</file>