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3" r:id="rId9"/>
    <p:sldId id="264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76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4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72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7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6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5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0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6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5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6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955D-684C-4EC7-9007-BCDC0B1B033B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38FAC4-C5A9-459F-A764-56C3A10DA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558B-DFE2-4C44-9ADF-6EE1FC2E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413" y="1409836"/>
            <a:ext cx="9780058" cy="164630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XCCW Joined 16a" panose="03050602040000000000" pitchFamily="66" charset="0"/>
              </a:rPr>
              <a:t>Year 1 Welcome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5C5A9-A044-4F30-B878-48C0B4429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t="22778" r="81250" b="40278"/>
          <a:stretch/>
        </p:blipFill>
        <p:spPr>
          <a:xfrm>
            <a:off x="5112243" y="3553380"/>
            <a:ext cx="1343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D5CB0B-EFC6-4461-8BD0-E7E405213EEF}"/>
              </a:ext>
            </a:extLst>
          </p:cNvPr>
          <p:cNvSpPr/>
          <p:nvPr/>
        </p:nvSpPr>
        <p:spPr>
          <a:xfrm>
            <a:off x="366941" y="1326719"/>
            <a:ext cx="10099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000" dirty="0">
              <a:latin typeface="XCCW Joined 16a" panose="03050602040000000000" pitchFamily="66" charset="0"/>
            </a:endParaRPr>
          </a:p>
          <a:p>
            <a:pPr algn="ctr"/>
            <a:r>
              <a:rPr lang="en-GB" sz="3000" dirty="0">
                <a:latin typeface="XCCW Joined 16a" panose="03050602040000000000" pitchFamily="66" charset="0"/>
              </a:rPr>
              <a:t>Please look at our class page on our school website. </a:t>
            </a:r>
          </a:p>
          <a:p>
            <a:pPr algn="ctr"/>
            <a:endParaRPr lang="en-GB" sz="3000" dirty="0">
              <a:latin typeface="XCCW Joined 16a" panose="03050602040000000000" pitchFamily="66" charset="0"/>
            </a:endParaRPr>
          </a:p>
          <a:p>
            <a:pPr algn="ctr"/>
            <a:endParaRPr lang="en-GB" sz="3000" dirty="0">
              <a:latin typeface="XCCW Joined 16a" panose="03050602040000000000" pitchFamily="66" charset="0"/>
            </a:endParaRPr>
          </a:p>
          <a:p>
            <a:pPr algn="ctr"/>
            <a:r>
              <a:rPr lang="en-GB" sz="3000" dirty="0">
                <a:latin typeface="XCCW Joined 16a" panose="03050602040000000000" pitchFamily="66" charset="0"/>
              </a:rPr>
              <a:t>I will keep it updated with information, examples of work and photographs about what your child has been learning.</a:t>
            </a:r>
          </a:p>
        </p:txBody>
      </p:sp>
    </p:spTree>
    <p:extLst>
      <p:ext uri="{BB962C8B-B14F-4D97-AF65-F5344CB8AC3E}">
        <p14:creationId xmlns:p14="http://schemas.microsoft.com/office/powerpoint/2010/main" val="241005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8132-1140-4773-8950-DE764C24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4" y="10853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Thank you so much for coming!</a:t>
            </a:r>
          </a:p>
          <a:p>
            <a:pPr marL="0" indent="0" algn="ctr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If you ever have any issues, questions or simply just want to see me please just ask.</a:t>
            </a:r>
          </a:p>
          <a:p>
            <a:pPr marL="0" indent="0" algn="ctr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Any questions?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8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37122-AD75-492D-8427-7CAFD33D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57" y="513055"/>
            <a:ext cx="10155887" cy="58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ACCA-6616-46DD-A31F-9F46F548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59" y="2476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Year 1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57AD-A9D3-48E4-B3D6-8ABBAE58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59" y="1751014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  <a:latin typeface="XCCW Joined 16a" panose="03050602040000000000" pitchFamily="66" charset="0"/>
              </a:rPr>
              <a:t>Miss O'Neill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  <a:latin typeface="XCCW Joined 16a" panose="03050602040000000000" pitchFamily="66" charset="0"/>
              </a:rPr>
              <a:t>Mrs </a:t>
            </a:r>
            <a:r>
              <a:rPr lang="en-GB" sz="4000" dirty="0" err="1">
                <a:solidFill>
                  <a:schemeClr val="tx1"/>
                </a:solidFill>
                <a:latin typeface="XCCW Joined 16a" panose="03050602040000000000" pitchFamily="66" charset="0"/>
              </a:rPr>
              <a:t>Ikhlaq</a:t>
            </a:r>
            <a:endParaRPr lang="en-GB" sz="4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  <a:latin typeface="XCCW Joined 16a" panose="03050602040000000000" pitchFamily="66" charset="0"/>
              </a:rPr>
              <a:t>Mrs Hopper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  <a:latin typeface="XCCW Joined 16a" panose="03050602040000000000" pitchFamily="66" charset="0"/>
              </a:rPr>
              <a:t>Ms </a:t>
            </a:r>
            <a:r>
              <a:rPr lang="en-GB" sz="4000" dirty="0" err="1">
                <a:solidFill>
                  <a:schemeClr val="tx1"/>
                </a:solidFill>
                <a:latin typeface="XCCW Joined 16a" panose="03050602040000000000" pitchFamily="66" charset="0"/>
              </a:rPr>
              <a:t>Downie</a:t>
            </a:r>
            <a:endParaRPr lang="en-GB" sz="4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9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A679-CBC3-4CF7-BC74-8BBE9EF4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4"/>
            <a:ext cx="108775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0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Attendance &amp; Being on time:</a:t>
            </a:r>
          </a:p>
          <a:p>
            <a:r>
              <a:rPr lang="en-GB" altLang="en-US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It is important that your child comes to school everyday on time.</a:t>
            </a:r>
          </a:p>
          <a:p>
            <a:pPr marL="0" indent="0">
              <a:buNone/>
            </a:pPr>
            <a:endParaRPr lang="en-GB" altLang="en-US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School gates open at 8:45am and close at 8:55am.</a:t>
            </a:r>
          </a:p>
          <a:p>
            <a:pPr marL="0" indent="0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School finishes at 3:30pm.</a:t>
            </a:r>
          </a:p>
        </p:txBody>
      </p:sp>
      <p:sp>
        <p:nvSpPr>
          <p:cNvPr id="4" name="WordArt 3">
            <a:extLst>
              <a:ext uri="{FF2B5EF4-FFF2-40B4-BE49-F238E27FC236}">
                <a16:creationId xmlns:a16="http://schemas.microsoft.com/office/drawing/2014/main" id="{EF5C02A3-5F73-4DF2-B31B-3AE4AB23B0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8312" y="365990"/>
            <a:ext cx="8353425" cy="1053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XCCW Joined 16a" panose="03050602040000000000" pitchFamily="66" charset="0"/>
              </a:rPr>
              <a:t>Year 1 Expectations</a:t>
            </a:r>
          </a:p>
        </p:txBody>
      </p:sp>
    </p:spTree>
    <p:extLst>
      <p:ext uri="{BB962C8B-B14F-4D97-AF65-F5344CB8AC3E}">
        <p14:creationId xmlns:p14="http://schemas.microsoft.com/office/powerpoint/2010/main" val="95580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A442-A800-4762-85FC-79C952C3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0" y="1346570"/>
            <a:ext cx="10140384" cy="5364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PE:</a:t>
            </a:r>
            <a:endParaRPr lang="en-GB" sz="24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XCCW Joined 16a" panose="03050602040000000000" pitchFamily="66" charset="0"/>
              </a:rPr>
              <a:t>Our PE days are Monday and Tuesday.</a:t>
            </a:r>
          </a:p>
          <a:p>
            <a:endParaRPr lang="en-GB" sz="24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XCCW Joined 16a" panose="03050602040000000000" pitchFamily="66" charset="0"/>
              </a:rPr>
              <a:t>Your child will need to bring trainers into school for our outdoor PE lessons on a Tuesday.</a:t>
            </a:r>
          </a:p>
          <a:p>
            <a:endParaRPr lang="en-GB" sz="24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XCCW Joined 16a" panose="03050602040000000000" pitchFamily="66" charset="0"/>
              </a:rPr>
              <a:t>No jewellery and earrings need to be removed.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XCCW Joined 16a" panose="03050602040000000000" pitchFamily="66" charset="0"/>
              </a:rPr>
              <a:t>Hair tied back.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XCCW Joined 16a" panose="03050602040000000000" pitchFamily="66" charset="0"/>
              </a:rPr>
              <a:t>Please ensure all your child’s clothes are labelled.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021DAC2E-9A15-4884-AA02-14EE79A022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7" y="394565"/>
            <a:ext cx="8353425" cy="1053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XCCW Joined 16a" panose="03050602040000000000" pitchFamily="66" charset="0"/>
              </a:rPr>
              <a:t>Year 1 Expectations</a:t>
            </a:r>
          </a:p>
        </p:txBody>
      </p:sp>
    </p:spTree>
    <p:extLst>
      <p:ext uri="{BB962C8B-B14F-4D97-AF65-F5344CB8AC3E}">
        <p14:creationId xmlns:p14="http://schemas.microsoft.com/office/powerpoint/2010/main" val="2078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A679-CBC3-4CF7-BC74-8BBE9EF4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68474"/>
            <a:ext cx="8991600" cy="4784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Phonics Screening Test:</a:t>
            </a: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Your child will be sitting their phonics screening check in June 2022.</a:t>
            </a:r>
          </a:p>
          <a:p>
            <a:pPr marL="0" indent="0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The children will be tested on their ability to blend real and nonsense words.</a:t>
            </a:r>
          </a:p>
          <a:p>
            <a:pPr marL="0" indent="0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It's not a formal test. </a:t>
            </a:r>
          </a:p>
          <a:p>
            <a:pPr marL="0" indent="0">
              <a:buNone/>
            </a:pPr>
            <a:endParaRPr lang="en-GB" sz="30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XCCW Joined 16a" panose="03050602040000000000" pitchFamily="66" charset="0"/>
              </a:rPr>
              <a:t>Their are 40 words and your child will read these to a teacher.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3CD795DD-6F8D-402E-870C-E95A4A0ACC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7" y="461240"/>
            <a:ext cx="8353425" cy="1053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XCCW Joined 16a" panose="03050602040000000000" pitchFamily="66" charset="0"/>
              </a:rPr>
              <a:t>Year 1 Expectations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0FBA737-51C7-4AED-AF04-3DE9297F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3914" r="8387" b="6399"/>
          <a:stretch/>
        </p:blipFill>
        <p:spPr bwMode="auto">
          <a:xfrm>
            <a:off x="9467850" y="1768474"/>
            <a:ext cx="2486026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2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A679-CBC3-4CF7-BC74-8BBE9EF4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16074"/>
            <a:ext cx="11087100" cy="505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Homework – Reading: </a:t>
            </a:r>
          </a:p>
          <a:p>
            <a:r>
              <a:rPr lang="en-GB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Book bags will go home every night and these need to be returned to school on a daily basis. </a:t>
            </a: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Reading books will be changed on a </a:t>
            </a:r>
            <a:r>
              <a:rPr lang="en-GB" sz="2200" b="1" dirty="0">
                <a:solidFill>
                  <a:schemeClr val="tx1"/>
                </a:solidFill>
                <a:latin typeface="XCCW Joined 16a" panose="03050602040000000000" pitchFamily="66" charset="0"/>
              </a:rPr>
              <a:t>Monday</a:t>
            </a:r>
            <a:r>
              <a:rPr lang="en-GB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 and </a:t>
            </a:r>
            <a:r>
              <a:rPr lang="en-GB" sz="2200" b="1" dirty="0">
                <a:solidFill>
                  <a:schemeClr val="tx1"/>
                </a:solidFill>
                <a:latin typeface="XCCW Joined 16a" panose="03050602040000000000" pitchFamily="66" charset="0"/>
              </a:rPr>
              <a:t>Thursday. </a:t>
            </a:r>
            <a:r>
              <a:rPr lang="en-GB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Please encourage your child to read at home. </a:t>
            </a: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They should have their reading record signed so it can be checked by their class teacher.</a:t>
            </a:r>
          </a:p>
          <a:p>
            <a:pPr marL="0" indent="0">
              <a:buNone/>
              <a:defRPr/>
            </a:pPr>
            <a:endParaRPr lang="en-GB" altLang="en-US" sz="22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pPr>
              <a:defRPr/>
            </a:pPr>
            <a:r>
              <a:rPr lang="en-GB" altLang="en-US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Encourage your child to read when you are out and about – signs and labels etc.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7C47722A-DB24-472E-AB1C-D778C62DBB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7" y="394565"/>
            <a:ext cx="8353425" cy="1053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XCCW Joined 16a" panose="03050602040000000000" pitchFamily="66" charset="0"/>
              </a:rPr>
              <a:t>Year 1 Expectations</a:t>
            </a:r>
          </a:p>
        </p:txBody>
      </p:sp>
    </p:spTree>
    <p:extLst>
      <p:ext uri="{BB962C8B-B14F-4D97-AF65-F5344CB8AC3E}">
        <p14:creationId xmlns:p14="http://schemas.microsoft.com/office/powerpoint/2010/main" val="289078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A679-CBC3-4CF7-BC74-8BBE9EF4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56" y="1835150"/>
            <a:ext cx="10587732" cy="420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200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Homework:</a:t>
            </a:r>
            <a:endParaRPr lang="en-GB" altLang="en-US" sz="22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altLang="en-US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Key words which we have been learning in class that week will be given to your child every Thursday. Please support your child to practise reading and writing these. </a:t>
            </a:r>
          </a:p>
          <a:p>
            <a:pPr marL="0" indent="0">
              <a:buNone/>
            </a:pPr>
            <a:endParaRPr lang="en-GB" altLang="en-US" sz="2200" dirty="0">
              <a:solidFill>
                <a:schemeClr val="tx1"/>
              </a:solidFill>
              <a:latin typeface="XCCW Joined 16a" panose="03050602040000000000" pitchFamily="66" charset="0"/>
            </a:endParaRPr>
          </a:p>
          <a:p>
            <a:r>
              <a:rPr lang="en-GB" altLang="en-US" sz="2200" dirty="0">
                <a:solidFill>
                  <a:schemeClr val="tx1"/>
                </a:solidFill>
                <a:latin typeface="XCCW Joined 16a" panose="03050602040000000000" pitchFamily="66" charset="0"/>
              </a:rPr>
              <a:t>Handwriting sheets will also be given every Thursday. It is important children practise forming the letters to ensure correct formation. These do not need to be returned to school.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5C1B93B1-4039-4C8F-9E4A-2FC3BEF4F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7" y="394565"/>
            <a:ext cx="8353425" cy="1053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XCCW Joined 16a" panose="03050602040000000000" pitchFamily="66" charset="0"/>
              </a:rPr>
              <a:t>Year 1 Expectations</a:t>
            </a:r>
          </a:p>
        </p:txBody>
      </p:sp>
    </p:spTree>
    <p:extLst>
      <p:ext uri="{BB962C8B-B14F-4D97-AF65-F5344CB8AC3E}">
        <p14:creationId xmlns:p14="http://schemas.microsoft.com/office/powerpoint/2010/main" val="27016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0F1-14E9-4B7F-B8AF-4D28F70F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759"/>
            <a:ext cx="8596668" cy="132080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XCCW Joined 16a" panose="03050602040000000000" pitchFamily="66" charset="0"/>
              </a:rPr>
              <a:t>Year 1 Key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FCE67-9E86-4FAD-90D2-5CB73A3D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10" y="1092433"/>
            <a:ext cx="7917192" cy="5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B189-48B9-472C-9B41-C16FDCA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65" y="230912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XCCW Joined 16a" panose="03050602040000000000" pitchFamily="66" charset="0"/>
              </a:rPr>
              <a:t>Topic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A5299-5BAA-441C-9961-4EB4E2F2CCC4}"/>
              </a:ext>
            </a:extLst>
          </p:cNvPr>
          <p:cNvPicPr/>
          <p:nvPr/>
        </p:nvPicPr>
        <p:blipFill rotWithShape="1">
          <a:blip r:embed="rId2"/>
          <a:srcRect l="27919" t="21036" r="17837" b="9001"/>
          <a:stretch/>
        </p:blipFill>
        <p:spPr bwMode="auto">
          <a:xfrm>
            <a:off x="1542624" y="915849"/>
            <a:ext cx="8596668" cy="5711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4625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376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Trebuchet MS</vt:lpstr>
      <vt:lpstr>Wingdings 3</vt:lpstr>
      <vt:lpstr>XCCW Joined 16a</vt:lpstr>
      <vt:lpstr>Facet</vt:lpstr>
      <vt:lpstr>Year 1 Welcome Meeting</vt:lpstr>
      <vt:lpstr>Year 1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 Key Words</vt:lpstr>
      <vt:lpstr>Topic Web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Welcome Meeting</dc:title>
  <dc:creator>ONeill, Imogen</dc:creator>
  <cp:lastModifiedBy>Clayton, Rachel</cp:lastModifiedBy>
  <cp:revision>11</cp:revision>
  <dcterms:created xsi:type="dcterms:W3CDTF">2021-09-11T12:56:10Z</dcterms:created>
  <dcterms:modified xsi:type="dcterms:W3CDTF">2021-09-15T12:54:45Z</dcterms:modified>
</cp:coreProperties>
</file>