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851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3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9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767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4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2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5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BB94537-5A40-48CB-A7B9-E5A00C3643EB}" type="datetimeFigureOut">
              <a:rPr lang="en-GB" smtClean="0"/>
              <a:t>11/09/2021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282B6E-800B-4EBF-9D52-CFB88741F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99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8F6C-0411-470C-AEB4-AC9D694FC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6 Parent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BC1DF-08EA-4FF6-9E53-02B930619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56896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8975-ECD8-4EFF-BE9E-0CDFCC25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information and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E866-BDD0-44B8-AC62-670E3B991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PE days are Wednesday and Thursday for this term – trainers are needed. </a:t>
            </a:r>
          </a:p>
          <a:p>
            <a:r>
              <a:rPr lang="en-GB" sz="2400" dirty="0"/>
              <a:t>We have a trip to Newcastle Theatre Royal on the 24</a:t>
            </a:r>
            <a:r>
              <a:rPr lang="en-GB" sz="2400" baseline="30000" dirty="0"/>
              <a:t>th</a:t>
            </a:r>
            <a:r>
              <a:rPr lang="en-GB" sz="2400" dirty="0"/>
              <a:t> September to see Kwame Alexander, a poet we will study in class. </a:t>
            </a:r>
          </a:p>
          <a:p>
            <a:r>
              <a:rPr lang="en-GB" sz="2400" dirty="0"/>
              <a:t>The following Monday (the 27</a:t>
            </a:r>
            <a:r>
              <a:rPr lang="en-GB" sz="2400" baseline="30000" dirty="0"/>
              <a:t>th</a:t>
            </a:r>
            <a:r>
              <a:rPr lang="en-GB" sz="2400" dirty="0"/>
              <a:t>) we will have a poetry workshop in school with Val Bloom. </a:t>
            </a:r>
          </a:p>
          <a:p>
            <a:r>
              <a:rPr lang="en-GB" sz="2400" dirty="0"/>
              <a:t>Check the school website pages and twitter for regular updates about our work in class (@</a:t>
            </a:r>
            <a:r>
              <a:rPr lang="en-GB" sz="2400" dirty="0" err="1"/>
              <a:t>Hawthorn_PS</a:t>
            </a:r>
            <a:r>
              <a:rPr lang="en-GB" sz="2400" dirty="0"/>
              <a:t>) </a:t>
            </a:r>
          </a:p>
          <a:p>
            <a:r>
              <a:rPr lang="en-GB" sz="2400" dirty="0"/>
              <a:t>If you ever have a question or concern, speak to us!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06FB-1ECE-4313-A9DD-4224E09B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384F-9E50-44B2-93BC-6529F2C5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Reading bags will go home every night</a:t>
            </a:r>
          </a:p>
          <a:p>
            <a:r>
              <a:rPr lang="en-GB" sz="2400" dirty="0"/>
              <a:t>Each child has a book to read – they should read every night to improve their skills. </a:t>
            </a:r>
          </a:p>
          <a:p>
            <a:r>
              <a:rPr lang="en-GB" sz="2400" dirty="0"/>
              <a:t>If they want to read their own book from home, that is fine. </a:t>
            </a:r>
          </a:p>
          <a:p>
            <a:r>
              <a:rPr lang="en-GB" sz="2400" dirty="0"/>
              <a:t>All reading should be recorded in their reading record. </a:t>
            </a:r>
          </a:p>
          <a:p>
            <a:r>
              <a:rPr lang="en-GB" sz="2400" dirty="0"/>
              <a:t>Any other information we want to pass onto you will also be in their reading bags, so it is worth checking the bags frequently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071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7BAE-FBEA-4AE8-9FD6-F9CBA77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8" y="-106386"/>
            <a:ext cx="9692640" cy="1325562"/>
          </a:xfrm>
        </p:spPr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0C99-B4F7-4A0D-9819-5A3982E91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3" y="1828800"/>
            <a:ext cx="2756451" cy="4351337"/>
          </a:xfrm>
        </p:spPr>
        <p:txBody>
          <a:bodyPr>
            <a:normAutofit/>
          </a:bodyPr>
          <a:lstStyle/>
          <a:p>
            <a:r>
              <a:rPr lang="en-GB" sz="2400" dirty="0"/>
              <a:t>Children also have logins for </a:t>
            </a:r>
            <a:r>
              <a:rPr lang="en-GB" sz="2400" dirty="0" err="1"/>
              <a:t>TTRockstars</a:t>
            </a:r>
            <a:r>
              <a:rPr lang="en-GB" sz="2400" dirty="0"/>
              <a:t> to practise multiplication skills. </a:t>
            </a:r>
          </a:p>
          <a:p>
            <a:r>
              <a:rPr lang="en-GB" sz="2400" dirty="0"/>
              <a:t>All children have been provided with a code to access seesaw at home.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88F3D7-352B-45B2-8FB9-CEE2D821E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9" y="1219176"/>
            <a:ext cx="8378024" cy="536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A9B7-A722-4ADF-BFE0-B71088458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109976"/>
            <a:ext cx="9692640" cy="697409"/>
          </a:xfrm>
        </p:spPr>
        <p:txBody>
          <a:bodyPr/>
          <a:lstStyle/>
          <a:p>
            <a:r>
              <a:rPr lang="en-GB" dirty="0"/>
              <a:t>Our topic this half-term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3739-3B70-4F42-A4C8-90F2B130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BD2962-2FBE-4513-94D7-8E17569E1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53" y="807385"/>
            <a:ext cx="9692640" cy="581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8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130E-652C-4186-9FF4-6D9E176D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0873D-62C5-4B6F-966C-DFDC555B9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SATs take place in May over the course of 4 days. </a:t>
            </a:r>
          </a:p>
          <a:p>
            <a:r>
              <a:rPr lang="en-GB" sz="2400" dirty="0"/>
              <a:t>There are tests in reading, maths and grammar. I will also assess writing and give a level for this. </a:t>
            </a:r>
          </a:p>
          <a:p>
            <a:r>
              <a:rPr lang="en-GB" sz="2400" dirty="0"/>
              <a:t>We are still receiving updates about SATs. </a:t>
            </a:r>
          </a:p>
          <a:p>
            <a:r>
              <a:rPr lang="en-GB" sz="2400" dirty="0"/>
              <a:t>Nearer to the time, we will run a workshop to provide more information.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45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D3C65-A54D-4BB4-AD90-26E4BE40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School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DF05C-9796-4DF1-B915-5239459E8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Apply Online</a:t>
            </a:r>
          </a:p>
          <a:p>
            <a:r>
              <a:rPr lang="en-GB" sz="2400" dirty="0"/>
              <a:t>Deadline – 31</a:t>
            </a:r>
            <a:r>
              <a:rPr lang="en-GB" sz="2400" baseline="30000" dirty="0"/>
              <a:t>st</a:t>
            </a:r>
            <a:r>
              <a:rPr lang="en-GB" sz="2400" dirty="0"/>
              <a:t> October</a:t>
            </a:r>
          </a:p>
          <a:p>
            <a:r>
              <a:rPr lang="en-GB" sz="2400" dirty="0"/>
              <a:t>4 choices</a:t>
            </a:r>
          </a:p>
          <a:p>
            <a:r>
              <a:rPr lang="en-GB" sz="2400" dirty="0"/>
              <a:t>To apply for private schools, you need to directly contact the school you want to apply to. </a:t>
            </a:r>
          </a:p>
          <a:p>
            <a:r>
              <a:rPr lang="en-GB" sz="2400" dirty="0"/>
              <a:t>For schools outside of Newcastle, you will need to make an additional application through that school’s LA. </a:t>
            </a:r>
          </a:p>
        </p:txBody>
      </p:sp>
    </p:spTree>
    <p:extLst>
      <p:ext uri="{BB962C8B-B14F-4D97-AF65-F5344CB8AC3E}">
        <p14:creationId xmlns:p14="http://schemas.microsoft.com/office/powerpoint/2010/main" val="324657106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14</TotalTime>
  <Words>316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Year 6 Parent meeting</vt:lpstr>
      <vt:lpstr>Key information and dates</vt:lpstr>
      <vt:lpstr>Reading</vt:lpstr>
      <vt:lpstr>Homework</vt:lpstr>
      <vt:lpstr>Our topic this half-term</vt:lpstr>
      <vt:lpstr>SATs</vt:lpstr>
      <vt:lpstr>High School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Parent meeting</dc:title>
  <dc:creator>Pearson, Jennifer</dc:creator>
  <cp:lastModifiedBy>Pearson, Jennifer</cp:lastModifiedBy>
  <cp:revision>2</cp:revision>
  <dcterms:created xsi:type="dcterms:W3CDTF">2021-09-11T11:58:35Z</dcterms:created>
  <dcterms:modified xsi:type="dcterms:W3CDTF">2021-09-11T12:13:07Z</dcterms:modified>
</cp:coreProperties>
</file>